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167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62854-2AF8-4A66-8855-2C3B084C5838}" type="datetimeFigureOut">
              <a:rPr lang="en-US" smtClean="0"/>
              <a:pPr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E288E-90D2-498D-9F84-65B897A4EC2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IBM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Environment Monitoring </a:t>
            </a:r>
          </a:p>
          <a:p>
            <a:r>
              <a:rPr lang="en-US" smtClean="0"/>
              <a:t>Project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22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51" y="780680"/>
            <a:ext cx="8935698" cy="5296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23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35" y="771154"/>
            <a:ext cx="8802329" cy="531569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24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6" y="771154"/>
            <a:ext cx="9011908" cy="531569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25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67" y="737811"/>
            <a:ext cx="8707066" cy="538237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3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93" y="756864"/>
            <a:ext cx="8688013" cy="534427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3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126" y="471074"/>
            <a:ext cx="6601747" cy="591585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33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258" y="561574"/>
            <a:ext cx="7049484" cy="573485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34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100" y="661601"/>
            <a:ext cx="6439799" cy="5534798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35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6837" y="390100"/>
            <a:ext cx="6630326" cy="6077799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126" y="394864"/>
            <a:ext cx="6601747" cy="606827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shot 2023-10-05 104051 -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111"/>
            <a:ext cx="9144000" cy="606777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363" y="423443"/>
            <a:ext cx="6611273" cy="601111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3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46" y="404390"/>
            <a:ext cx="8830908" cy="604922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35" y="809259"/>
            <a:ext cx="8802329" cy="5239482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5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77" y="761627"/>
            <a:ext cx="8735645" cy="533474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5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67" y="785443"/>
            <a:ext cx="8707066" cy="528711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5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04" y="828312"/>
            <a:ext cx="8716592" cy="5201376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5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072" y="833075"/>
            <a:ext cx="8811855" cy="519185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 2023-10-05 1045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77" y="818785"/>
            <a:ext cx="8735645" cy="5220429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0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126" y="394864"/>
            <a:ext cx="6601747" cy="6068272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363" y="423443"/>
            <a:ext cx="6611273" cy="60111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05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111"/>
            <a:ext cx="9144000" cy="606777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3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46" y="404390"/>
            <a:ext cx="8830908" cy="604922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4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35" y="809259"/>
            <a:ext cx="8802329" cy="5239482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5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77" y="761627"/>
            <a:ext cx="8735645" cy="5334745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45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67" y="785443"/>
            <a:ext cx="8707066" cy="5287113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5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04" y="828312"/>
            <a:ext cx="8716592" cy="52013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10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77" y="761627"/>
            <a:ext cx="8916645" cy="53347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1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6" y="747338"/>
            <a:ext cx="9011908" cy="53633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1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9" y="713996"/>
            <a:ext cx="9030961" cy="54300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13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9" y="747338"/>
            <a:ext cx="9030961" cy="53633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2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520" y="747338"/>
            <a:ext cx="8668960" cy="53633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23-10-05 1042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941" y="804496"/>
            <a:ext cx="8726118" cy="52490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</Words>
  <Application>Microsoft Office PowerPoint</Application>
  <PresentationFormat>On-screen Show (4:3)</PresentationFormat>
  <Paragraphs>3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IBM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</vt:vector>
  </TitlesOfParts>
  <Company>HP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</dc:title>
  <dc:creator>HP</dc:creator>
  <cp:lastModifiedBy>HP</cp:lastModifiedBy>
  <cp:revision>1</cp:revision>
  <dcterms:created xsi:type="dcterms:W3CDTF">2023-10-05T05:22:57Z</dcterms:created>
  <dcterms:modified xsi:type="dcterms:W3CDTF">2023-10-05T08:26:47Z</dcterms:modified>
</cp:coreProperties>
</file>

<file path=docProps/thumbnail.jpeg>
</file>